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Roboto" panose="020B0604020202020204" charset="0"/>
      <p:regular r:id="rId12"/>
    </p:embeddedFont>
    <p:embeddedFont>
      <p:font typeface="Host Grotesk Medium" panose="020B060402020202020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1" d="100"/>
          <a:sy n="61" d="100"/>
        </p:scale>
        <p:origin x="6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6717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C7E0E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9F5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-2-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-2-4.svg"/><Relationship Id="rId5" Type="http://schemas.openxmlformats.org/officeDocument/2006/relationships/image" Target="../media/image5.png"/><Relationship Id="rId10" Type="http://schemas.openxmlformats.org/officeDocument/2006/relationships/image" Target="../media/image-2-10.sv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-4-8.svg"/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6.svg"/><Relationship Id="rId5" Type="http://schemas.openxmlformats.org/officeDocument/2006/relationships/image" Target="../media/image-4-4.svg"/><Relationship Id="rId10" Type="http://schemas.openxmlformats.org/officeDocument/2006/relationships/image" Target="../media/image-4-10.svg"/><Relationship Id="rId4" Type="http://schemas.openxmlformats.org/officeDocument/2006/relationships/image" Target="../media/image-4-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5" Type="http://schemas.openxmlformats.org/officeDocument/2006/relationships/image" Target="../media/image-6-3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6820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CareerFit AI: The Intelligent Resume Analyst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525923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IBM-CSRBOX SkillsBuild Applied AI Internship | Jan 2026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5564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Presented by: Mangesh Singh Chauhan</a:t>
            </a:r>
            <a:endParaRPr lang="en-US" sz="1750" dirty="0"/>
          </a:p>
        </p:txBody>
      </p:sp>
      <p:sp>
        <p:nvSpPr>
          <p:cNvPr id="6" name="Rectangle 5"/>
          <p:cNvSpPr/>
          <p:nvPr/>
        </p:nvSpPr>
        <p:spPr>
          <a:xfrm>
            <a:off x="12785834" y="7551683"/>
            <a:ext cx="1844566" cy="6779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064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909" y="3144560"/>
            <a:ext cx="9139952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Problem: The "Resume Black Hole"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793909" y="4098131"/>
            <a:ext cx="4210050" cy="3566755"/>
          </a:xfrm>
          <a:prstGeom prst="roundRect">
            <a:avLst>
              <a:gd name="adj" fmla="val 242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626" y="4311848"/>
            <a:ext cx="618530" cy="618530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77647" y="4481870"/>
            <a:ext cx="278368" cy="27836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7626" y="513647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75% Rejected</a:t>
            </a:r>
            <a:endParaRPr lang="en-US" sz="2000" dirty="0"/>
          </a:p>
        </p:txBody>
      </p:sp>
      <p:sp>
        <p:nvSpPr>
          <p:cNvPr id="8" name="Text 3"/>
          <p:cNvSpPr/>
          <p:nvPr/>
        </p:nvSpPr>
        <p:spPr>
          <a:xfrm>
            <a:off x="1007626" y="5582364"/>
            <a:ext cx="3782616" cy="927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staggering 75% of resumes are filtered out by Applicant Tracking Systems (ATS) before ever reaching a human recruiter.</a:t>
            </a:r>
            <a:endParaRPr lang="en-US" sz="1600" dirty="0"/>
          </a:p>
        </p:txBody>
      </p:sp>
      <p:sp>
        <p:nvSpPr>
          <p:cNvPr id="9" name="Shape 4"/>
          <p:cNvSpPr/>
          <p:nvPr/>
        </p:nvSpPr>
        <p:spPr>
          <a:xfrm>
            <a:off x="5210056" y="4098131"/>
            <a:ext cx="4210169" cy="3566755"/>
          </a:xfrm>
          <a:prstGeom prst="roundRect">
            <a:avLst>
              <a:gd name="adj" fmla="val 242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23773" y="4311848"/>
            <a:ext cx="618530" cy="61853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5593794" y="4481870"/>
            <a:ext cx="278368" cy="27836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5423773" y="5136475"/>
            <a:ext cx="2577584" cy="3221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Zero Feedback Loop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5423773" y="5582364"/>
            <a:ext cx="3782735" cy="1237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Job seekers receive no personalized feedback, leaving them in the dark about why their applications were unsuccessful.</a:t>
            </a:r>
            <a:endParaRPr lang="en-US" sz="1600" dirty="0"/>
          </a:p>
        </p:txBody>
      </p:sp>
      <p:sp>
        <p:nvSpPr>
          <p:cNvPr id="14" name="Shape 7"/>
          <p:cNvSpPr/>
          <p:nvPr/>
        </p:nvSpPr>
        <p:spPr>
          <a:xfrm>
            <a:off x="9626322" y="4098131"/>
            <a:ext cx="4210050" cy="3566755"/>
          </a:xfrm>
          <a:prstGeom prst="roundRect">
            <a:avLst>
              <a:gd name="adj" fmla="val 2428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0039" y="4311848"/>
            <a:ext cx="618530" cy="618530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0010061" y="4481870"/>
            <a:ext cx="278368" cy="27836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9840039" y="5136475"/>
            <a:ext cx="3782616" cy="6443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Discouragement &amp; Unemployment</a:t>
            </a:r>
            <a:endParaRPr lang="en-US" sz="2000" dirty="0"/>
          </a:p>
        </p:txBody>
      </p:sp>
      <p:sp>
        <p:nvSpPr>
          <p:cNvPr id="18" name="Text 9"/>
          <p:cNvSpPr/>
          <p:nvPr/>
        </p:nvSpPr>
        <p:spPr>
          <a:xfrm>
            <a:off x="9840039" y="5904548"/>
            <a:ext cx="3782616" cy="1546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lack of transparency leads to widespread discouragement and exacerbates unemployment, directly impacting SDG 8: Decent Work and Economic Growth.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12864662" y="7788166"/>
            <a:ext cx="1655379" cy="3310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37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161693" y="3111698"/>
            <a:ext cx="5622488" cy="6080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The Solution: CareerFit AI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1161693" y="3797498"/>
            <a:ext cx="4608909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Your Personal AI Recruiter</a:t>
            </a:r>
            <a:endParaRPr lang="en-US" sz="3050" dirty="0"/>
          </a:p>
        </p:txBody>
      </p:sp>
      <p:sp>
        <p:nvSpPr>
          <p:cNvPr id="5" name="Text 2"/>
          <p:cNvSpPr/>
          <p:nvPr/>
        </p:nvSpPr>
        <p:spPr>
          <a:xfrm>
            <a:off x="1161693" y="4575810"/>
            <a:ext cx="12307014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CareerFit AI is an innovative </a:t>
            </a:r>
            <a:r>
              <a:rPr lang="en-US" sz="150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Agentic AI tool</a:t>
            </a: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designed to simulate a strict technical recruiter, providing invaluable insights to job seekers.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1693" y="5086469"/>
            <a:ext cx="4102298" cy="778312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356241" y="6059329"/>
            <a:ext cx="243220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Input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1356241" y="6479977"/>
            <a:ext cx="3713202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Users upload their resume (PDF) and paste the job description they are targeting.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3991" y="5086469"/>
            <a:ext cx="4102298" cy="778312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8539" y="6059329"/>
            <a:ext cx="243220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Process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5458539" y="6479977"/>
            <a:ext cx="3713202" cy="8754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Utilizing </a:t>
            </a:r>
            <a:r>
              <a:rPr lang="en-US" sz="150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Google Gemini 2.5 Flash</a:t>
            </a: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CareerFit AI performs a deep semantic gap analysis.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6290" y="5086469"/>
            <a:ext cx="4102418" cy="778312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9560838" y="6059329"/>
            <a:ext cx="2432209" cy="3039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Output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9560838" y="6479977"/>
            <a:ext cx="3713321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5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Provides a real-time "Match Score" and specific, actionable upskilling advice.</a:t>
            </a:r>
            <a:endParaRPr lang="en-US" sz="1500" dirty="0"/>
          </a:p>
        </p:txBody>
      </p:sp>
      <p:sp>
        <p:nvSpPr>
          <p:cNvPr id="15" name="Rectangle 14"/>
          <p:cNvSpPr/>
          <p:nvPr/>
        </p:nvSpPr>
        <p:spPr>
          <a:xfrm>
            <a:off x="12833131" y="7725103"/>
            <a:ext cx="1671145" cy="39413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63504"/>
            <a:ext cx="101353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Under the Hood: Technical Architecture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525911"/>
            <a:ext cx="130428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CareerFit AI is built on a robust and modern technology stack to deliver accurate and timely analysis.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3121223"/>
            <a:ext cx="566976" cy="56697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644253" y="3255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Core Logic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44253" y="3746302"/>
            <a:ext cx="330815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Developed with </a:t>
            </a: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Python 3.12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ensuring high performance and maintainability.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5893" y="3121223"/>
            <a:ext cx="566976" cy="5669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86356" y="3255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LLM Engine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086356" y="3746302"/>
            <a:ext cx="330815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Powered by </a:t>
            </a: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Google Gemini 2.5 Flash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via API for advanced natural language processing.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77995" y="3121223"/>
            <a:ext cx="566976" cy="566976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0528459" y="3255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10528459" y="3746302"/>
            <a:ext cx="3308152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An intuitive and responsive user interface built using </a:t>
            </a: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Streamlit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93790" y="5220414"/>
            <a:ext cx="566976" cy="566976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644253" y="5355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Analytics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644253" y="5845493"/>
            <a:ext cx="330815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Visualizes data effectively with </a:t>
            </a: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Plotly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especially for dynamic Gauge Charts.</a:t>
            </a:r>
            <a:endParaRPr lang="en-US" sz="17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5235893" y="5220414"/>
            <a:ext cx="566976" cy="566976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086356" y="5355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Data Parsing</a:t>
            </a:r>
            <a:endParaRPr lang="en-US" sz="2200" dirty="0"/>
          </a:p>
        </p:txBody>
      </p:sp>
      <p:sp>
        <p:nvSpPr>
          <p:cNvPr id="18" name="Text 11"/>
          <p:cNvSpPr/>
          <p:nvPr/>
        </p:nvSpPr>
        <p:spPr>
          <a:xfrm>
            <a:off x="6086356" y="5845493"/>
            <a:ext cx="3308152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Efficiently processes PDF resumes using the </a:t>
            </a:r>
            <a:r>
              <a:rPr lang="en-US" sz="1750" dirty="0">
                <a:solidFill>
                  <a:srgbClr val="384653"/>
                </a:solidFill>
                <a:highlight>
                  <a:srgbClr val="95CCDA"/>
                </a:highlight>
                <a:latin typeface="Roboto" pitchFamily="34" charset="0"/>
                <a:ea typeface="Roboto" pitchFamily="34" charset="-122"/>
                <a:cs typeface="Roboto" pitchFamily="34" charset="-120"/>
              </a:rPr>
              <a:t>PyPDF2</a:t>
            </a: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library.</a:t>
            </a:r>
            <a:endParaRPr lang="en-US" sz="1750" dirty="0"/>
          </a:p>
        </p:txBody>
      </p:sp>
      <p:sp>
        <p:nvSpPr>
          <p:cNvPr id="19" name="Rectangle 18"/>
          <p:cNvSpPr/>
          <p:nvPr/>
        </p:nvSpPr>
        <p:spPr>
          <a:xfrm>
            <a:off x="12896192" y="7740869"/>
            <a:ext cx="1734207" cy="3783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28442" y="311825"/>
            <a:ext cx="498002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           Proven Results: Before vs. After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728442" y="711518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BEFORE: 58% Match</a:t>
            </a:r>
            <a:endParaRPr lang="en-US" sz="1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442" y="1058704"/>
            <a:ext cx="6524268" cy="34531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728442" y="4639389"/>
            <a:ext cx="717339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submitted a generic resume, resulting in a low match score due to missing keywords and relevant experience.</a:t>
            </a:r>
            <a:endParaRPr lang="en-US" sz="850" dirty="0"/>
          </a:p>
        </p:txBody>
      </p:sp>
      <p:sp>
        <p:nvSpPr>
          <p:cNvPr id="6" name="Text 3"/>
          <p:cNvSpPr/>
          <p:nvPr/>
        </p:nvSpPr>
        <p:spPr>
          <a:xfrm>
            <a:off x="3728442" y="4937046"/>
            <a:ext cx="717339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endParaRPr lang="en-US" sz="850" dirty="0"/>
          </a:p>
        </p:txBody>
      </p:sp>
      <p:sp>
        <p:nvSpPr>
          <p:cNvPr id="7" name="Text 4"/>
          <p:cNvSpPr/>
          <p:nvPr/>
        </p:nvSpPr>
        <p:spPr>
          <a:xfrm>
            <a:off x="3728442" y="5277207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AFTER: 78% Match</a:t>
            </a:r>
            <a:endParaRPr lang="en-US" sz="11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442" y="5624393"/>
            <a:ext cx="7173397" cy="38491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728442" y="9601081"/>
            <a:ext cx="717339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 incorporated suggested skills (e.g., SQL, PowerBI), significantly boosting their employability score.</a:t>
            </a:r>
            <a:endParaRPr lang="en-US" sz="850" dirty="0"/>
          </a:p>
        </p:txBody>
      </p:sp>
      <p:sp>
        <p:nvSpPr>
          <p:cNvPr id="10" name="Text 6"/>
          <p:cNvSpPr/>
          <p:nvPr/>
        </p:nvSpPr>
        <p:spPr>
          <a:xfrm>
            <a:off x="3728442" y="9898737"/>
            <a:ext cx="7173397" cy="170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demonstrates how targeted advice from CareerFit AI can dramatically improve a candidate's chances.</a:t>
            </a:r>
            <a:endParaRPr lang="en-US" sz="850" dirty="0"/>
          </a:p>
        </p:txBody>
      </p:sp>
      <p:sp>
        <p:nvSpPr>
          <p:cNvPr id="11" name="Rectangle 10"/>
          <p:cNvSpPr/>
          <p:nvPr/>
        </p:nvSpPr>
        <p:spPr>
          <a:xfrm>
            <a:off x="12833131" y="7693572"/>
            <a:ext cx="1686910" cy="4256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2012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8669" y="3393877"/>
            <a:ext cx="5562481" cy="6953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Impact &amp; Scalability</a:t>
            </a:r>
            <a:endParaRPr lang="en-US" sz="4350" dirty="0"/>
          </a:p>
        </p:txBody>
      </p:sp>
      <p:sp>
        <p:nvSpPr>
          <p:cNvPr id="4" name="Text 1"/>
          <p:cNvSpPr/>
          <p:nvPr/>
        </p:nvSpPr>
        <p:spPr>
          <a:xfrm>
            <a:off x="778669" y="4422934"/>
            <a:ext cx="13073063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CareerFit AI is designed not just for individual users, but for broader societal impact.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78669" y="5006935"/>
            <a:ext cx="13073063" cy="2609850"/>
          </a:xfrm>
          <a:prstGeom prst="roundRect">
            <a:avLst>
              <a:gd name="adj" fmla="val 3581"/>
            </a:avLst>
          </a:prstGeom>
          <a:solidFill>
            <a:srgbClr val="D9EDF2"/>
          </a:solidFill>
          <a:ln w="7620">
            <a:solidFill>
              <a:srgbClr val="BFD3D8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86289" y="5014555"/>
            <a:ext cx="4352568" cy="2594610"/>
          </a:xfrm>
          <a:prstGeom prst="roundRect">
            <a:avLst>
              <a:gd name="adj" fmla="val 3602"/>
            </a:avLst>
          </a:prstGeom>
          <a:solidFill>
            <a:srgbClr val="D9EDF2"/>
          </a:solidFill>
          <a:ln/>
        </p:spPr>
      </p:sp>
      <p:sp>
        <p:nvSpPr>
          <p:cNvPr id="7" name="Text 4"/>
          <p:cNvSpPr/>
          <p:nvPr/>
        </p:nvSpPr>
        <p:spPr>
          <a:xfrm>
            <a:off x="1008697" y="5236964"/>
            <a:ext cx="2781181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Massive Scalability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1008697" y="5718096"/>
            <a:ext cx="3574018" cy="166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platform can process thousands of resumes simultaneously, making it ideal for educational institutions and large-scale recruitment drives.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138857" y="5014555"/>
            <a:ext cx="4352568" cy="2594610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10" name="Shape 7"/>
          <p:cNvSpPr/>
          <p:nvPr/>
        </p:nvSpPr>
        <p:spPr>
          <a:xfrm>
            <a:off x="5138857" y="5014555"/>
            <a:ext cx="30480" cy="2594610"/>
          </a:xfrm>
          <a:prstGeom prst="roundRect">
            <a:avLst>
              <a:gd name="adj" fmla="val 306597"/>
            </a:avLst>
          </a:prstGeom>
          <a:solidFill>
            <a:srgbClr val="BFD3D8"/>
          </a:solidFill>
          <a:ln/>
        </p:spPr>
      </p:sp>
      <p:sp>
        <p:nvSpPr>
          <p:cNvPr id="11" name="Text 8"/>
          <p:cNvSpPr/>
          <p:nvPr/>
        </p:nvSpPr>
        <p:spPr>
          <a:xfrm>
            <a:off x="5694998" y="5236964"/>
            <a:ext cx="3117652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Democratizing Coaching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5694998" y="5718096"/>
            <a:ext cx="3240286" cy="1668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mission is to make high-quality career coaching accessible and affordable for every student, regardless of their background.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860846" y="6033790"/>
            <a:ext cx="556141" cy="556141"/>
          </a:xfrm>
          <a:prstGeom prst="roundRect">
            <a:avLst>
              <a:gd name="adj" fmla="val 168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999911" y="6172855"/>
            <a:ext cx="278011" cy="278011"/>
          </a:xfrm>
          <a:prstGeom prst="rect">
            <a:avLst/>
          </a:prstGeom>
        </p:spPr>
      </p:pic>
      <p:sp>
        <p:nvSpPr>
          <p:cNvPr id="15" name="Shape 11"/>
          <p:cNvSpPr/>
          <p:nvPr/>
        </p:nvSpPr>
        <p:spPr>
          <a:xfrm>
            <a:off x="9491424" y="5014555"/>
            <a:ext cx="4352568" cy="2594610"/>
          </a:xfrm>
          <a:prstGeom prst="rect">
            <a:avLst/>
          </a:prstGeom>
          <a:solidFill>
            <a:srgbClr val="D9EDF2"/>
          </a:solidFill>
          <a:ln/>
        </p:spPr>
      </p:sp>
      <p:sp>
        <p:nvSpPr>
          <p:cNvPr id="16" name="Shape 12"/>
          <p:cNvSpPr/>
          <p:nvPr/>
        </p:nvSpPr>
        <p:spPr>
          <a:xfrm>
            <a:off x="9491424" y="5014555"/>
            <a:ext cx="30480" cy="2594610"/>
          </a:xfrm>
          <a:prstGeom prst="roundRect">
            <a:avLst>
              <a:gd name="adj" fmla="val 306597"/>
            </a:avLst>
          </a:prstGeom>
          <a:solidFill>
            <a:srgbClr val="BFD3D8"/>
          </a:solidFill>
          <a:ln/>
        </p:spPr>
      </p:sp>
      <p:sp>
        <p:nvSpPr>
          <p:cNvPr id="17" name="Text 13"/>
          <p:cNvSpPr/>
          <p:nvPr/>
        </p:nvSpPr>
        <p:spPr>
          <a:xfrm>
            <a:off x="10047565" y="5236964"/>
            <a:ext cx="3086219" cy="347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Enhancing Employability</a:t>
            </a:r>
            <a:endParaRPr lang="en-US" sz="2150" dirty="0"/>
          </a:p>
        </p:txBody>
      </p:sp>
      <p:sp>
        <p:nvSpPr>
          <p:cNvPr id="18" name="Text 14"/>
          <p:cNvSpPr/>
          <p:nvPr/>
        </p:nvSpPr>
        <p:spPr>
          <a:xfrm>
            <a:off x="10047565" y="5718096"/>
            <a:ext cx="3574018" cy="13349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providing actionable insights, we empower job seekers to bridge skill gaps and secure better employment opportunities.</a:t>
            </a:r>
            <a:endParaRPr lang="en-US" sz="1750" dirty="0"/>
          </a:p>
        </p:txBody>
      </p:sp>
      <p:sp>
        <p:nvSpPr>
          <p:cNvPr id="19" name="Shape 15"/>
          <p:cNvSpPr/>
          <p:nvPr/>
        </p:nvSpPr>
        <p:spPr>
          <a:xfrm>
            <a:off x="9213413" y="6033790"/>
            <a:ext cx="556141" cy="556141"/>
          </a:xfrm>
          <a:prstGeom prst="roundRect">
            <a:avLst>
              <a:gd name="adj" fmla="val 16803"/>
            </a:avLst>
          </a:prstGeom>
          <a:solidFill>
            <a:srgbClr val="FAF9F5"/>
          </a:solidFill>
          <a:ln w="30480">
            <a:solidFill>
              <a:srgbClr val="BFD3D8"/>
            </a:solidFill>
            <a:prstDash val="solid"/>
          </a:ln>
        </p:spPr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352478" y="6172855"/>
            <a:ext cx="278011" cy="27801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12833131" y="7740869"/>
            <a:ext cx="1671145" cy="3626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78" y="805220"/>
            <a:ext cx="5664875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Future Scope: What's Next?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627578" y="1634609"/>
            <a:ext cx="7888843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 envision an even more comprehensive CareerFit AI, continuously evolving to meet the dynamic needs of the job market.</a:t>
            </a:r>
            <a:endParaRPr lang="en-US" sz="14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78" y="2374225"/>
            <a:ext cx="537924" cy="11430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44811" y="2553533"/>
            <a:ext cx="304395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Automated Resume Rewriting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1344811" y="2941201"/>
            <a:ext cx="7171611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AI-driven suggestions for optimizing resume content, phrasing, and formatting.</a:t>
            </a:r>
            <a:endParaRPr lang="en-US" sz="140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541" y="3629501"/>
            <a:ext cx="537924" cy="11430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13773" y="3808809"/>
            <a:ext cx="2448282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LinkedIn Profile Analysis</a:t>
            </a:r>
            <a:endParaRPr lang="en-US" sz="1750" dirty="0"/>
          </a:p>
        </p:txBody>
      </p:sp>
      <p:sp>
        <p:nvSpPr>
          <p:cNvPr id="10" name="Text 5"/>
          <p:cNvSpPr/>
          <p:nvPr/>
        </p:nvSpPr>
        <p:spPr>
          <a:xfrm>
            <a:off x="1613773" y="4196477"/>
            <a:ext cx="6902648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Integration to analyze and suggest improvements for professional networking profiles.</a:t>
            </a:r>
            <a:endParaRPr lang="en-US" sz="1400" dirty="0"/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503" y="4884777"/>
            <a:ext cx="537924" cy="11430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882735" y="5064085"/>
            <a:ext cx="2241709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Interview Preparation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1882735" y="5451753"/>
            <a:ext cx="6633686" cy="268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AI-powered mock interviews and feedback to refine communication skills.</a:t>
            </a:r>
            <a:endParaRPr lang="en-US" sz="14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4584" y="6140053"/>
            <a:ext cx="537924" cy="11430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151817" y="6319361"/>
            <a:ext cx="2861905" cy="2801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Personalized Learning Paths</a:t>
            </a:r>
            <a:endParaRPr lang="en-US" sz="1750" dirty="0"/>
          </a:p>
        </p:txBody>
      </p:sp>
      <p:sp>
        <p:nvSpPr>
          <p:cNvPr id="16" name="Text 9"/>
          <p:cNvSpPr/>
          <p:nvPr/>
        </p:nvSpPr>
        <p:spPr>
          <a:xfrm>
            <a:off x="2151817" y="6707029"/>
            <a:ext cx="6364605" cy="5379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0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Recommendations for courses and certifications based on career goals and skill gaps.</a:t>
            </a:r>
            <a:endParaRPr lang="en-US" sz="1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0235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Our Vision: Empowering Every Career Journey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133951" y="3715226"/>
            <a:ext cx="7216259" cy="10204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384653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"Our ultimate goal is to provide every student with the tools and insights they need to confidently navigate their career path and achieve their professional aspirations."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460075"/>
            <a:ext cx="30480" cy="1530787"/>
          </a:xfrm>
          <a:prstGeom prst="rect">
            <a:avLst/>
          </a:prstGeom>
          <a:solidFill>
            <a:srgbClr val="95CCDA"/>
          </a:solidFill>
          <a:ln/>
        </p:spPr>
      </p:sp>
      <p:sp>
        <p:nvSpPr>
          <p:cNvPr id="6" name="Shape 3"/>
          <p:cNvSpPr/>
          <p:nvPr/>
        </p:nvSpPr>
        <p:spPr>
          <a:xfrm>
            <a:off x="793790" y="5246013"/>
            <a:ext cx="7556421" cy="1281232"/>
          </a:xfrm>
          <a:prstGeom prst="roundRect">
            <a:avLst>
              <a:gd name="adj" fmla="val 7436"/>
            </a:avLst>
          </a:prstGeom>
          <a:solidFill>
            <a:srgbClr val="C6E4EB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604" y="5574863"/>
            <a:ext cx="283488" cy="226814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530906" y="5529501"/>
            <a:ext cx="6592491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CareerFit AI is more than just a tool; it's a commitment to fostering a more equitable and efficient job market.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9920" y="0"/>
            <a:ext cx="384048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694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235881"/>
            <a:ext cx="93852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700"/>
              </a:lnSpc>
              <a:buNone/>
            </a:pPr>
            <a:r>
              <a:rPr lang="en-US" sz="13350" dirty="0">
                <a:solidFill>
                  <a:srgbClr val="2E3C4E"/>
                </a:solidFill>
                <a:latin typeface="Host Grotesk Medium" pitchFamily="34" charset="0"/>
                <a:ea typeface="Host Grotesk Medium" pitchFamily="34" charset="-122"/>
                <a:cs typeface="Host Grotesk Medium" pitchFamily="34" charset="-120"/>
              </a:rPr>
              <a:t>ThankYou.</a:t>
            </a:r>
            <a:endParaRPr lang="en-US" sz="13350" dirty="0"/>
          </a:p>
        </p:txBody>
      </p:sp>
      <p:sp>
        <p:nvSpPr>
          <p:cNvPr id="5" name="Text 2"/>
          <p:cNvSpPr/>
          <p:nvPr/>
        </p:nvSpPr>
        <p:spPr>
          <a:xfrm>
            <a:off x="793790" y="5702498"/>
            <a:ext cx="9385221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578</Words>
  <Application>Microsoft Office PowerPoint</Application>
  <PresentationFormat>Custom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Roboto</vt:lpstr>
      <vt:lpstr>Host Grotesk Medium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DELL-PC</cp:lastModifiedBy>
  <cp:revision>2</cp:revision>
  <dcterms:created xsi:type="dcterms:W3CDTF">2026-01-12T17:13:04Z</dcterms:created>
  <dcterms:modified xsi:type="dcterms:W3CDTF">2026-01-12T17:19:04Z</dcterms:modified>
</cp:coreProperties>
</file>